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BFC00-88B0-BD58-C118-EC497A7511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0185D6F-043B-9075-360E-C6B846F7974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A7B810-4B62-EBD6-AEEB-24F2C57198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0AAE42-1317-23FF-0700-DAC1EE8352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D49A8E-63BF-599F-E157-D3F5C2A853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05086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5E970F-AC13-E413-318B-D74FEDD3F0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AF4921A-556F-6B89-B077-BFBC51304C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BC5290-7489-8CAF-7728-2718047E12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0FFBE-B80D-ADDC-1819-399DADC709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B3AE76-CDD0-F6E7-EE3C-F1A3261B46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42206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49F870A-A994-0397-D321-C131E53417F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BEFDDA-428E-92BE-1DC4-C7D84ABF6E9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4A0508-C0DA-B969-5E9F-889E76CAA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41156C-A2F4-29F0-1695-82BBC8BC8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8A960D-CD23-D51D-DACE-5E4C0E64E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846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043F55-F8BD-32DB-86D1-938C2EDF80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1F3D9D-96DC-B2FA-32CE-A1CE4B5D2F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7A6B16F-3FFD-8CED-73D7-5648B73BE5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8D541A-7ED0-198C-F53E-0D44C491C3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E262AB-3058-15FF-0C66-114D76D951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8889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22D69-D31D-900E-9A55-4178F92BA9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F9B0E-B42F-EA07-028F-1AA8E2577F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E26378-AC35-752B-D252-8B498924F7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C203B9-A20D-25E1-5D32-D0B6C8316F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725B80-4161-A310-94BC-6AB2901CF7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336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119E7-A245-4FEE-E7DB-45CEFB7B90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9452D-677D-0896-2A73-08B097D7892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F3DA6E-1858-8B88-0AF3-AD92ED1C52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CD75D1-B871-E088-F623-914F7D5D5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3C5A90-EE38-5756-3B66-E216BA344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1D86A-B858-D02E-EE4B-C21A076DEE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70707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6C774C-EA18-4A21-A010-B66E4F909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27A05E-DB39-016A-D611-9FC23E2DAF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83DAC85-E9F0-1E75-B88D-0FBCA18A14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43FE57-BC63-1B3C-47B0-543C2896EA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F9A582A-BE05-41BB-5496-5C3D6049D72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2A2197D-3DC9-9185-B729-06CD9806FC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D861215-4E78-216D-6FD5-FB1B7D6C5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FF52BBB-AC69-6493-0CEE-8B4D64467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17515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935CE-49FB-6E24-3168-0B39DBC09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B6EA759-E589-6A21-D2B6-5CD8CFE5FF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B21C964-4A9A-7A44-D519-F3D6627AB1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00DF2E9-B9F4-A49E-48A8-E0C8CBC880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1166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EFE9C28-964F-298C-FD0D-85B081914C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D63B2-D232-0797-36CE-357F02740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E8DA7D2-F026-CE9D-6ECF-3131B19C97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535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4AF927-562B-1C2D-8166-59D55B775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10B59D-4B5E-B708-EA8D-700F0C9B3B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C1AEDE-6257-E30D-A289-38CD5C1F6FF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03BD0D9-594E-C7EC-0D8F-AF74CD00EC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00A01-B52E-F16D-74F0-413591C429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225183-87FF-BA3A-B386-C9E3AAC996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876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511347-E9AC-7D97-217A-AD7DBAFA0E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14B0A-CFD3-9921-159F-C2E5AEBCF52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34B7FB6-FC91-2066-3E59-29F8C14C74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E6358D-3571-C3B6-0C28-F8B83554D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F8C8CD-0CB3-8C7A-1867-96577AFD7D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144451-2F51-B596-27BF-FFC48819A0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3305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8C3AC3-8D15-5FA9-BC64-7867D94EE3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FD3517-4030-6F63-F221-999E7B711D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3E98DD-B0BA-13DD-306E-701478B4D0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FB64F-3750-4A5A-8888-D07616BDC9FC}" type="datetimeFigureOut">
              <a:rPr lang="en-US" smtClean="0"/>
              <a:t>5/27/2022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54322-28A3-3846-5BD7-8E253F9275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CD6C95-45CC-E423-CC56-A14BD6D2E3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6D48AB-7FDF-40E2-9551-DB237FDEFD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81355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1F44CBC5-4DCA-604E-5632-7053218A394C}"/>
              </a:ext>
            </a:extLst>
          </p:cNvPr>
          <p:cNvGrpSpPr/>
          <p:nvPr/>
        </p:nvGrpSpPr>
        <p:grpSpPr>
          <a:xfrm>
            <a:off x="2563209" y="535305"/>
            <a:ext cx="5581971" cy="5787390"/>
            <a:chOff x="1153509" y="535305"/>
            <a:chExt cx="5581971" cy="578739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EEB52A5C-29C2-055A-DE42-834F038E35D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1591" b="10528"/>
            <a:stretch/>
          </p:blipFill>
          <p:spPr bwMode="auto">
            <a:xfrm>
              <a:off x="1156370" y="535305"/>
              <a:ext cx="5579110" cy="578739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346BA2-AE0E-DD9B-9ACE-C426C43921F4}"/>
                </a:ext>
              </a:extLst>
            </p:cNvPr>
            <p:cNvSpPr/>
            <p:nvPr/>
          </p:nvSpPr>
          <p:spPr>
            <a:xfrm>
              <a:off x="2464654" y="1853514"/>
              <a:ext cx="3104124" cy="137571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D95F338A-CC53-E65E-4113-1E08E352F235}"/>
                </a:ext>
              </a:extLst>
            </p:cNvPr>
            <p:cNvSpPr/>
            <p:nvPr/>
          </p:nvSpPr>
          <p:spPr>
            <a:xfrm>
              <a:off x="2314834" y="4466053"/>
              <a:ext cx="617836" cy="6198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7A4611B-F297-9C8E-FEB9-537BD67E92EB}"/>
                </a:ext>
              </a:extLst>
            </p:cNvPr>
            <p:cNvSpPr/>
            <p:nvPr/>
          </p:nvSpPr>
          <p:spPr>
            <a:xfrm>
              <a:off x="3220996" y="4450722"/>
              <a:ext cx="617836" cy="6198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D2BE0C13-AB68-EB23-9B4E-BE255C49CF08}"/>
                </a:ext>
              </a:extLst>
            </p:cNvPr>
            <p:cNvSpPr/>
            <p:nvPr/>
          </p:nvSpPr>
          <p:spPr>
            <a:xfrm>
              <a:off x="4291915" y="4450722"/>
              <a:ext cx="617836" cy="6198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15BF636-9EBF-B247-511F-C9E0C883CA7C}"/>
                </a:ext>
              </a:extLst>
            </p:cNvPr>
            <p:cNvSpPr/>
            <p:nvPr/>
          </p:nvSpPr>
          <p:spPr>
            <a:xfrm>
              <a:off x="5259860" y="4466053"/>
              <a:ext cx="617836" cy="619820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99500C70-2B47-A8BB-FAA9-0ADAF4D0108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568778" y="1946113"/>
              <a:ext cx="446690" cy="846514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EF80E8EB-60FB-5030-A05D-3731D2F3D031}"/>
                </a:ext>
              </a:extLst>
            </p:cNvPr>
            <p:cNvSpPr txBox="1"/>
            <p:nvPr/>
          </p:nvSpPr>
          <p:spPr>
            <a:xfrm>
              <a:off x="5045250" y="1279757"/>
              <a:ext cx="1639330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/>
                <a:t>Màn hình LCD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6C74EB9-BD47-9E6A-CA84-595066F3367B}"/>
                </a:ext>
              </a:extLst>
            </p:cNvPr>
            <p:cNvSpPr txBox="1"/>
            <p:nvPr/>
          </p:nvSpPr>
          <p:spPr>
            <a:xfrm>
              <a:off x="4934462" y="3349664"/>
              <a:ext cx="1801018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/>
                <a:t>Nút nhấn: chế độ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029E1D4-FF3A-0AB6-A08B-06CD7A8708A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864915" y="3910919"/>
              <a:ext cx="301106" cy="58044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462E804-1685-0840-8137-FE01F343C605}"/>
                </a:ext>
              </a:extLst>
            </p:cNvPr>
            <p:cNvSpPr txBox="1"/>
            <p:nvPr/>
          </p:nvSpPr>
          <p:spPr>
            <a:xfrm>
              <a:off x="1153509" y="3726253"/>
              <a:ext cx="1639330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/>
                <a:t>Nút nhấn: Quạt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644C04B-DB37-6337-959A-6CF73D2136B5}"/>
                </a:ext>
              </a:extLst>
            </p:cNvPr>
            <p:cNvSpPr txBox="1"/>
            <p:nvPr/>
          </p:nvSpPr>
          <p:spPr>
            <a:xfrm>
              <a:off x="3344560" y="5327286"/>
              <a:ext cx="1639330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/>
                <a:t>Nút nhấn: Đèn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8CAF17A-6BF9-C815-3254-EFCF4ACED888}"/>
                </a:ext>
              </a:extLst>
            </p:cNvPr>
            <p:cNvSpPr txBox="1"/>
            <p:nvPr/>
          </p:nvSpPr>
          <p:spPr>
            <a:xfrm>
              <a:off x="3019167" y="3357604"/>
              <a:ext cx="1639330" cy="369332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/>
                <a:t>Nút nhấn: Bơm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F5BE6FFE-EB4E-57EC-1DC3-6183AF5CF5B2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001636" y="3752974"/>
              <a:ext cx="479536" cy="713079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1B0FAEE3-1F9F-C1A0-3AEC-41880EE415E1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1993664" y="4160915"/>
              <a:ext cx="313420" cy="30513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86E9E87E-16D4-E022-7310-02698E6CE2AD}"/>
                </a:ext>
              </a:extLst>
            </p:cNvPr>
            <p:cNvCxnSpPr>
              <a:cxnSpLocks/>
            </p:cNvCxnSpPr>
            <p:nvPr/>
          </p:nvCxnSpPr>
          <p:spPr>
            <a:xfrm>
              <a:off x="3838832" y="5070542"/>
              <a:ext cx="350109" cy="24141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33109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>
            <a:extLst>
              <a:ext uri="{FF2B5EF4-FFF2-40B4-BE49-F238E27FC236}">
                <a16:creationId xmlns:a16="http://schemas.microsoft.com/office/drawing/2014/main" id="{FC20AB64-2B0C-6FDA-D592-6EDC5072A7A4}"/>
              </a:ext>
            </a:extLst>
          </p:cNvPr>
          <p:cNvGrpSpPr/>
          <p:nvPr/>
        </p:nvGrpSpPr>
        <p:grpSpPr>
          <a:xfrm>
            <a:off x="1441622" y="1203766"/>
            <a:ext cx="10750378" cy="4597605"/>
            <a:chOff x="67151" y="615948"/>
            <a:chExt cx="12124849" cy="5185424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0E77B860-758C-7B6B-7B48-8B64EC94E0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569" r="579"/>
            <a:stretch/>
          </p:blipFill>
          <p:spPr>
            <a:xfrm>
              <a:off x="1878330" y="828028"/>
              <a:ext cx="7383780" cy="4973344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E002B5A-6AB8-BC13-4AEF-4B0166847CF6}"/>
                </a:ext>
              </a:extLst>
            </p:cNvPr>
            <p:cNvSpPr/>
            <p:nvPr/>
          </p:nvSpPr>
          <p:spPr>
            <a:xfrm>
              <a:off x="1878330" y="1160094"/>
              <a:ext cx="7383780" cy="137571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70ECC629-BC39-B753-DE42-C7E7825DAAE3}"/>
                </a:ext>
              </a:extLst>
            </p:cNvPr>
            <p:cNvSpPr txBox="1"/>
            <p:nvPr/>
          </p:nvSpPr>
          <p:spPr>
            <a:xfrm>
              <a:off x="9723120" y="615948"/>
              <a:ext cx="1422675" cy="83310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/>
                <a:t>Đồ thị hiển thị thông số môi trường</a:t>
              </a: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7C89FA4C-A96A-F05A-32E7-458BAF89CDF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262110" y="939114"/>
              <a:ext cx="461010" cy="22098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A78C3C7-A143-9FC1-353F-170BE3ADF671}"/>
                </a:ext>
              </a:extLst>
            </p:cNvPr>
            <p:cNvSpPr txBox="1"/>
            <p:nvPr/>
          </p:nvSpPr>
          <p:spPr>
            <a:xfrm>
              <a:off x="67151" y="1819162"/>
              <a:ext cx="1516380" cy="1076093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/>
                <a:t>Hiển thị chế độ đang chọn</a:t>
              </a:r>
            </a:p>
            <a:p>
              <a:r>
                <a:rPr lang="en-US" sz="1400"/>
                <a:t>Nút nhấn chọn chế độ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FB9A7F62-7062-A502-D30F-D4156CD0E4E3}"/>
                </a:ext>
              </a:extLst>
            </p:cNvPr>
            <p:cNvSpPr/>
            <p:nvPr/>
          </p:nvSpPr>
          <p:spPr>
            <a:xfrm>
              <a:off x="1878330" y="2756792"/>
              <a:ext cx="1710690" cy="6695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13" name="Straight Arrow Connector 12">
              <a:extLst>
                <a:ext uri="{FF2B5EF4-FFF2-40B4-BE49-F238E27FC236}">
                  <a16:creationId xmlns:a16="http://schemas.microsoft.com/office/drawing/2014/main" id="{95E91EFF-F70D-DD5A-AAB2-9650A17BC206}"/>
                </a:ext>
              </a:extLst>
            </p:cNvPr>
            <p:cNvCxnSpPr>
              <a:cxnSpLocks/>
              <a:endCxn id="10" idx="3"/>
            </p:cNvCxnSpPr>
            <p:nvPr/>
          </p:nvCxnSpPr>
          <p:spPr>
            <a:xfrm flipH="1" flipV="1">
              <a:off x="1583531" y="2357209"/>
              <a:ext cx="294799" cy="399583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E6FFF17E-41F6-DDBA-9312-E5A91C861C00}"/>
                </a:ext>
              </a:extLst>
            </p:cNvPr>
            <p:cNvSpPr/>
            <p:nvPr/>
          </p:nvSpPr>
          <p:spPr>
            <a:xfrm>
              <a:off x="3859530" y="2756792"/>
              <a:ext cx="5309184" cy="66956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24D1085-7415-4D0F-C639-60778E3511F9}"/>
                </a:ext>
              </a:extLst>
            </p:cNvPr>
            <p:cNvSpPr txBox="1"/>
            <p:nvPr/>
          </p:nvSpPr>
          <p:spPr>
            <a:xfrm>
              <a:off x="9723120" y="2214413"/>
              <a:ext cx="1672899" cy="1562071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/>
                <a:t>Hiển thị trạng thái của cơ cấu chấp hành</a:t>
              </a:r>
            </a:p>
            <a:p>
              <a:r>
                <a:rPr lang="en-US" sz="1400"/>
                <a:t>Nút nhấn điều khiển cơ cấu chấp hành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8565FACA-EADA-768D-3A6B-6A883DDFDE5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9168714" y="2805113"/>
              <a:ext cx="554406" cy="28374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B85F4832-D2A8-4CDB-153D-FFF64314A2F9}"/>
                </a:ext>
              </a:extLst>
            </p:cNvPr>
            <p:cNvSpPr txBox="1"/>
            <p:nvPr/>
          </p:nvSpPr>
          <p:spPr>
            <a:xfrm>
              <a:off x="9639287" y="4204264"/>
              <a:ext cx="2552713" cy="833105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wrap="square" rtlCol="0">
              <a:spAutoFit/>
            </a:bodyPr>
            <a:lstStyle/>
            <a:p>
              <a:r>
                <a:rPr lang="en-US" sz="1400"/>
                <a:t>Đặt các ngưỡng môi trường ở chế độ tự động</a:t>
              </a:r>
            </a:p>
            <a:p>
              <a:r>
                <a:rPr lang="en-US" sz="1400"/>
                <a:t>Hiển thị các ngưỡng đặt</a:t>
              </a: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7AF05410-D915-27EB-3E5C-3FCEC5C562AA}"/>
                </a:ext>
              </a:extLst>
            </p:cNvPr>
            <p:cNvSpPr/>
            <p:nvPr/>
          </p:nvSpPr>
          <p:spPr>
            <a:xfrm>
              <a:off x="1885653" y="3633954"/>
              <a:ext cx="6986498" cy="2063951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719DD498-F391-3981-D474-786E1094B1D8}"/>
                </a:ext>
              </a:extLst>
            </p:cNvPr>
            <p:cNvCxnSpPr>
              <a:cxnSpLocks/>
              <a:endCxn id="24" idx="1"/>
            </p:cNvCxnSpPr>
            <p:nvPr/>
          </p:nvCxnSpPr>
          <p:spPr>
            <a:xfrm flipV="1">
              <a:off x="8872151" y="4620816"/>
              <a:ext cx="767135" cy="50677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454977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71</Words>
  <Application>Microsoft Office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Thinh</dc:creator>
  <cp:lastModifiedBy>Thinh</cp:lastModifiedBy>
  <cp:revision>2</cp:revision>
  <dcterms:created xsi:type="dcterms:W3CDTF">2022-05-27T16:37:58Z</dcterms:created>
  <dcterms:modified xsi:type="dcterms:W3CDTF">2022-05-27T18:29:11Z</dcterms:modified>
</cp:coreProperties>
</file>

<file path=docProps/thumbnail.jpeg>
</file>